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88A44-F70A-F6A7-B34E-5C98F88A4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1486C9-7CC7-B9A6-0952-283FF8BAB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CAA1C-FC76-4E2E-0BDE-6789F258C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78603-6B20-1418-BF84-3D7080021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35EB5-0941-EE0E-A506-2C3C8FB8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29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D711A0-074B-E094-B4A7-4F286245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3BF7B1-C6BD-21E9-3AE7-3007AFB7A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3F8CB-0574-C38A-8AFF-607371A62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2EC0E-FD0B-6BA2-E7FA-84823118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0824F5-DCF2-A019-B4CF-FFDB2BE5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239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C26ABC-CC66-E7F5-242E-23D607E2E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0E654D-388A-269F-096B-ADF97FA07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CC1562-2A62-637B-8CE4-56B79F74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D3D02-A940-7362-05E6-FF27A95A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F9016E-E5A5-455C-4F86-9A7352E5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39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F6A12-2E2E-6875-EEA6-C36BB8943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2FA004-AB60-F019-EE99-72AE61900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907112-3DE4-266D-93A7-701E7FDC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FD4BD7-3454-AB1F-8CC7-F3FE53B1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3424F2-02E3-D052-7DDC-62AFABE1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0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03FCA-DCB4-1E4D-D4BF-2D10E5FD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DF5479-CD1D-F638-5C54-3646A77DE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35A3B-5C33-6ABF-CBB3-85C0868E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26500A-2E25-DDD0-DD8B-E008AF8B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28961-C510-7A3E-9E01-896E6368F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0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EC6E3-0659-EECB-129F-0AE14B73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8AFDEB-EF4A-A530-D5EA-0B7502A58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3E8909-50B9-D1B0-1920-B94B82F1F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930AEA-83ED-230F-A32C-2E28C3644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317251-745E-6030-38EF-3058969B5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72F34-B5B2-EF89-3D42-80EDB62A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408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76799-388E-16DC-CEE4-C89B09149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64300-F04F-F35B-42EA-E912A0830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DC0FFD-22F7-319A-6A55-403DEC1EB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FD639B-CD63-B38B-4FA5-A9CE320FE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B5BB327-192A-F403-C597-6597A8F5A8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98910B-8C3D-97A6-6CA1-974BEE4B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A3C351-4132-D30D-0282-A6572456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E101B2-4EBE-CDE0-C8EA-A95806945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66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E82E4-6276-04B7-6BDD-60349350D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768290-F1B8-88D8-9EC4-974C628E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22808F-3DFE-5A93-DDDC-D3827985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6785FF-8B0D-360B-F456-F9B222BD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47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7CE782-ACBB-93B2-7C35-84C44875A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988047-9A64-7B19-E12A-AD98A06D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033190-BC31-4C50-C9B7-98A8178A6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597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99932-41FB-E5FB-E228-98447C60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512F54-7211-2B64-1404-A237A333C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E2D2D4-D7DB-3EC1-95E5-1C0B5B660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F8581D-683C-FA61-A39E-0935E1AE1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41CBF-4C3B-8E7E-8160-5D331211E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E52022-F9CB-E0BF-CD97-9C56650C7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544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5AE52-7F9E-F348-2931-68A8BD3D0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59ABD8-1D86-5655-9041-8454CBB4A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A20810-0E41-A026-A247-27C73E8A0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BB7320-CA37-444D-D982-3264E9B59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059910-6A51-96EA-59E2-D2A4A5134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8849BC-5B34-3941-F805-72E9EA60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37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F74F3E-F664-EC60-296D-B9202C5BB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65562E-CCE8-D5D9-EE16-2F31681BF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BCBDF3-A9D8-F7EB-2846-8946A022B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0784F2-D771-925E-74EF-F3B4FE623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24676C-BF66-E611-00FC-EA2EC5029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10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폰트, 화이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4D9455E-23C7-F9C9-180B-D764E71E3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65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6B72B-58B3-30F8-FE14-D882E1752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사람, 슈트, 의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9849628-A7EF-7499-EBFC-8C40D2CF9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31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E84FF-95F2-126A-7CAD-DD4D4FA55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도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99183C1-87E0-9C92-7BF7-1FA494061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하늘, 야외, 자동차, 고속도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8250486-FE46-7FFA-8C5D-1C6C9561F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676400"/>
            <a:ext cx="62293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376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95CBF-C940-C2B0-70C1-E6A15E309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EB923D0-C077-4D71-C138-86091EDF7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333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9322F-EEB6-10D4-5E71-01F133EB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E2A0A14-B6DA-BB16-7C50-C30D42BA3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A6CAF-ABD0-23A9-A67E-7F6EC02F5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마천루, 건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80F16A0-5A40-E952-7BCC-C0EC76DB1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45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6E217-7A21-9B39-6C4F-8C60ACEC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0BF160E4-DF69-0F89-5C14-D7F5F45169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02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CDA5F-3BBE-2C1E-87A7-BA2D56D81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폰트, 텍스트, 화이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1145C27-3D3D-BAA9-2383-38CA4F06F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01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와이드스크린</PresentationFormat>
  <Paragraphs>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성준 신</dc:creator>
  <cp:lastModifiedBy>성준 신</cp:lastModifiedBy>
  <cp:revision>5</cp:revision>
  <dcterms:created xsi:type="dcterms:W3CDTF">2025-03-14T00:08:08Z</dcterms:created>
  <dcterms:modified xsi:type="dcterms:W3CDTF">2025-03-14T00:33:56Z</dcterms:modified>
</cp:coreProperties>
</file>

<file path=docProps/thumbnail.jpeg>
</file>